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24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3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6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3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90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0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5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74A1-2FAC-4AEE-8A4E-7C13ACB9B675}" type="datetimeFigureOut">
              <a:rPr lang="it-IT" smtClean="0"/>
              <a:t>19/08/2017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9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diritto-manuali.netlex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640960" cy="63367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08" y="233270"/>
            <a:ext cx="4355349" cy="63971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5235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Le parti del programma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it-IT" dirty="0" smtClean="0"/>
              <a:t>Fonti del diritto</a:t>
            </a:r>
          </a:p>
          <a:p>
            <a:pPr marL="514350" indent="-514350">
              <a:buAutoNum type="alphaUcPeriod"/>
            </a:pPr>
            <a:r>
              <a:rPr lang="it-IT" dirty="0" smtClean="0"/>
              <a:t>Organizzazione costituzionale</a:t>
            </a:r>
          </a:p>
          <a:p>
            <a:pPr marL="800100" lvl="2" indent="0">
              <a:buNone/>
            </a:pPr>
            <a:r>
              <a:rPr lang="it-IT" dirty="0" smtClean="0"/>
              <a:t>«forma di Stato»</a:t>
            </a:r>
          </a:p>
          <a:p>
            <a:pPr marL="800100" lvl="2" indent="0">
              <a:buNone/>
            </a:pPr>
            <a:r>
              <a:rPr lang="it-IT" dirty="0" smtClean="0"/>
              <a:t>«forma di governo»</a:t>
            </a:r>
          </a:p>
          <a:p>
            <a:pPr marL="0" indent="0">
              <a:buNone/>
            </a:pPr>
            <a:r>
              <a:rPr lang="it-IT" dirty="0" smtClean="0"/>
              <a:t>C. Giustizia costituzionale</a:t>
            </a:r>
          </a:p>
          <a:p>
            <a:pPr marL="0" indent="0">
              <a:buNone/>
            </a:pPr>
            <a:r>
              <a:rPr lang="it-IT" dirty="0" smtClean="0"/>
              <a:t>D. Diritti &amp; Libertà</a:t>
            </a:r>
          </a:p>
        </p:txBody>
      </p:sp>
    </p:spTree>
    <p:extLst>
      <p:ext uri="{BB962C8B-B14F-4D97-AF65-F5344CB8AC3E}">
        <p14:creationId xmlns:p14="http://schemas.microsoft.com/office/powerpoint/2010/main" val="30564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del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2852936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Mercoledì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INTRODUZIONE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923928" y="2818981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Lunedì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16216" y="1785980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8" name="Stella a 5 punte 7"/>
          <p:cNvSpPr/>
          <p:nvPr/>
        </p:nvSpPr>
        <p:spPr>
          <a:xfrm>
            <a:off x="3117803" y="3679872"/>
            <a:ext cx="338336" cy="31269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16216" y="4149080"/>
            <a:ext cx="1944216" cy="216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16-18</a:t>
            </a:r>
          </a:p>
          <a:p>
            <a:pPr algn="ctr"/>
            <a:endParaRPr lang="it-IT" dirty="0">
              <a:solidFill>
                <a:srgbClr val="FFFF00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I TEMI DEL GIORNO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</Words>
  <Application>Microsoft Office PowerPoint</Application>
  <PresentationFormat>Presentazione su schermo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Le parti del programma</vt:lpstr>
      <vt:lpstr>Struttura del corso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Utente</cp:lastModifiedBy>
  <cp:revision>12</cp:revision>
  <dcterms:created xsi:type="dcterms:W3CDTF">2013-09-29T20:31:34Z</dcterms:created>
  <dcterms:modified xsi:type="dcterms:W3CDTF">2017-08-19T09:20:49Z</dcterms:modified>
</cp:coreProperties>
</file>